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Source Sans Pro" panose="020B0503030403020204" pitchFamily="3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2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6104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73969"/>
            <a:ext cx="7415927" cy="2903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00"/>
              </a:lnSpc>
              <a:buNone/>
            </a:pPr>
            <a:r>
              <a:rPr lang="en-US" sz="6050" b="1" kern="0" spc="-6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Supply Chain Optimization with AI</a:t>
            </a:r>
            <a:endParaRPr lang="en-US" sz="6050" dirty="0"/>
          </a:p>
        </p:txBody>
      </p:sp>
      <p:sp>
        <p:nvSpPr>
          <p:cNvPr id="4" name="Text 1"/>
          <p:cNvSpPr/>
          <p:nvPr/>
        </p:nvSpPr>
        <p:spPr>
          <a:xfrm>
            <a:off x="6350437" y="4548187"/>
            <a:ext cx="7415927" cy="1111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algorithms can optimize supply chains by improving demand forecasting, inventory management, and route planning, leading to increased efficiency and cost savings.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5937052"/>
            <a:ext cx="7415927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Deep Green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6585109"/>
            <a:ext cx="7415927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1A5AA5-B0C7-20ED-B027-1F77F867C6DC}"/>
              </a:ext>
            </a:extLst>
          </p:cNvPr>
          <p:cNvSpPr/>
          <p:nvPr/>
        </p:nvSpPr>
        <p:spPr>
          <a:xfrm>
            <a:off x="12729681" y="7674796"/>
            <a:ext cx="1828800" cy="482885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37260"/>
            <a:ext cx="7415927" cy="1402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Execution and Deployment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219081" y="2710339"/>
            <a:ext cx="30480" cy="4582001"/>
          </a:xfrm>
          <a:prstGeom prst="roundRect">
            <a:avLst>
              <a:gd name="adj" fmla="val 121500"/>
            </a:avLst>
          </a:prstGeom>
          <a:solidFill>
            <a:srgbClr val="494A4B"/>
          </a:solidFill>
          <a:ln/>
        </p:spPr>
      </p:sp>
      <p:sp>
        <p:nvSpPr>
          <p:cNvPr id="5" name="Shape 2"/>
          <p:cNvSpPr/>
          <p:nvPr/>
        </p:nvSpPr>
        <p:spPr>
          <a:xfrm>
            <a:off x="1481554" y="3250406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494A4B"/>
          </a:solidFill>
          <a:ln/>
        </p:spPr>
      </p:sp>
      <p:sp>
        <p:nvSpPr>
          <p:cNvPr id="6" name="Shape 3"/>
          <p:cNvSpPr/>
          <p:nvPr/>
        </p:nvSpPr>
        <p:spPr>
          <a:xfrm>
            <a:off x="956608" y="298799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7" name="Text 4"/>
          <p:cNvSpPr/>
          <p:nvPr/>
        </p:nvSpPr>
        <p:spPr>
          <a:xfrm>
            <a:off x="1169968" y="3097292"/>
            <a:ext cx="1285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92110" y="2957155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Define Goals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592110" y="3455908"/>
            <a:ext cx="5687854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Clarify objectives and assumptions for the project.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481554" y="4860012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494A4B"/>
          </a:solidFill>
          <a:ln/>
        </p:spPr>
      </p:sp>
      <p:sp>
        <p:nvSpPr>
          <p:cNvPr id="11" name="Shape 8"/>
          <p:cNvSpPr/>
          <p:nvPr/>
        </p:nvSpPr>
        <p:spPr>
          <a:xfrm>
            <a:off x="956608" y="459759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2" name="Text 9"/>
          <p:cNvSpPr/>
          <p:nvPr/>
        </p:nvSpPr>
        <p:spPr>
          <a:xfrm>
            <a:off x="1136630" y="4706898"/>
            <a:ext cx="19526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592110" y="4566761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592110" y="5065514"/>
            <a:ext cx="5687854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Gather relevant data sources for analysis.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1481554" y="6469618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494A4B"/>
          </a:solidFill>
          <a:ln/>
        </p:spPr>
      </p:sp>
      <p:sp>
        <p:nvSpPr>
          <p:cNvPr id="16" name="Shape 13"/>
          <p:cNvSpPr/>
          <p:nvPr/>
        </p:nvSpPr>
        <p:spPr>
          <a:xfrm>
            <a:off x="956608" y="620720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7" name="Text 14"/>
          <p:cNvSpPr/>
          <p:nvPr/>
        </p:nvSpPr>
        <p:spPr>
          <a:xfrm>
            <a:off x="1136273" y="6316504"/>
            <a:ext cx="195977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592110" y="6176367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Deployment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592110" y="6675120"/>
            <a:ext cx="5687854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Integrate the AI solution into real-world operations.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56323"/>
            <a:ext cx="6507361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Problem Identification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50437" y="240565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5" name="Text 2"/>
          <p:cNvSpPr/>
          <p:nvPr/>
        </p:nvSpPr>
        <p:spPr>
          <a:xfrm>
            <a:off x="6563797" y="2514957"/>
            <a:ext cx="1285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52680" y="2405658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Integrity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52680" y="2904411"/>
            <a:ext cx="661368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data quality is crucial for accurate AI-driven supply chain optimization.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16968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9" name="Text 6"/>
          <p:cNvSpPr/>
          <p:nvPr/>
        </p:nvSpPr>
        <p:spPr>
          <a:xfrm>
            <a:off x="6530459" y="4278987"/>
            <a:ext cx="19526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152680" y="4169688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Real-Time Analysis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152680" y="4668441"/>
            <a:ext cx="661368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need for real-time decision-making in dynamic supply chain environments.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93371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3" name="Text 10"/>
          <p:cNvSpPr/>
          <p:nvPr/>
        </p:nvSpPr>
        <p:spPr>
          <a:xfrm>
            <a:off x="6530102" y="6043017"/>
            <a:ext cx="195977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52680" y="5933718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Complex Networks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52680" y="6432471"/>
            <a:ext cx="661368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Controlling and optimizing intricate supply chain networks is a challenge.</a:t>
            </a:r>
            <a:endParaRPr lang="en-US" sz="19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7150AA-3A47-DF84-AFE0-CE5101ED56D2}"/>
              </a:ext>
            </a:extLst>
          </p:cNvPr>
          <p:cNvSpPr/>
          <p:nvPr/>
        </p:nvSpPr>
        <p:spPr>
          <a:xfrm>
            <a:off x="12729681" y="7674796"/>
            <a:ext cx="1828800" cy="482885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2675334"/>
            <a:ext cx="56110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Existing Solutions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185029" y="3993833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Blue Yonder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185029" y="4591288"/>
            <a:ext cx="3684746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Scheduling tools for supply chain optimization.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79613" y="3993833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C3 AI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479613" y="4591288"/>
            <a:ext cx="3684746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Enterprise applications for supply chain visibility and efficiency.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774198" y="3993833"/>
            <a:ext cx="287285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Predictive Analytics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774198" y="4591288"/>
            <a:ext cx="3684746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Platforms enabling real-time supply chain decisions.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71DF98-5EF9-6AA3-8734-1DDFD38401ED}"/>
              </a:ext>
            </a:extLst>
          </p:cNvPr>
          <p:cNvSpPr/>
          <p:nvPr/>
        </p:nvSpPr>
        <p:spPr>
          <a:xfrm>
            <a:off x="12729681" y="7674796"/>
            <a:ext cx="1828800" cy="482885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371600"/>
            <a:ext cx="7415927" cy="1402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Strengths and Limitations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4037" y="3144679"/>
            <a:ext cx="7415927" cy="1733193"/>
          </a:xfrm>
          <a:prstGeom prst="roundRect">
            <a:avLst>
              <a:gd name="adj" fmla="val 2137"/>
            </a:avLst>
          </a:prstGeom>
          <a:solidFill>
            <a:srgbClr val="303132"/>
          </a:solidFill>
          <a:ln/>
        </p:spPr>
      </p:sp>
      <p:sp>
        <p:nvSpPr>
          <p:cNvPr id="5" name="Text 2"/>
          <p:cNvSpPr/>
          <p:nvPr/>
        </p:nvSpPr>
        <p:spPr>
          <a:xfrm>
            <a:off x="1110853" y="3391495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Strengths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10853" y="3890248"/>
            <a:ext cx="692229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Improved demand forecasting, efficient inventory management, and better transportation routes.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5124688"/>
            <a:ext cx="7415927" cy="1733193"/>
          </a:xfrm>
          <a:prstGeom prst="roundRect">
            <a:avLst>
              <a:gd name="adj" fmla="val 2137"/>
            </a:avLst>
          </a:prstGeom>
          <a:solidFill>
            <a:srgbClr val="303132"/>
          </a:solidFill>
          <a:ln/>
        </p:spPr>
      </p:sp>
      <p:sp>
        <p:nvSpPr>
          <p:cNvPr id="8" name="Text 5"/>
          <p:cNvSpPr/>
          <p:nvPr/>
        </p:nvSpPr>
        <p:spPr>
          <a:xfrm>
            <a:off x="1110853" y="5371505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Limitations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10853" y="5870258"/>
            <a:ext cx="692229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Dependence on data quality, complexity of implementation, and potential high costs.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814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3271242"/>
            <a:ext cx="4896922" cy="609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kern="0" spc="-38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Requirements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1185029" y="5922645"/>
            <a:ext cx="12260223" cy="30480"/>
          </a:xfrm>
          <a:prstGeom prst="roundRect">
            <a:avLst>
              <a:gd name="adj" fmla="val 105570"/>
            </a:avLst>
          </a:prstGeom>
          <a:solidFill>
            <a:srgbClr val="494A4B"/>
          </a:solidFill>
          <a:ln/>
        </p:spPr>
      </p:sp>
      <p:sp>
        <p:nvSpPr>
          <p:cNvPr id="5" name="Shape 2"/>
          <p:cNvSpPr/>
          <p:nvPr/>
        </p:nvSpPr>
        <p:spPr>
          <a:xfrm>
            <a:off x="4181118" y="5171896"/>
            <a:ext cx="30480" cy="750808"/>
          </a:xfrm>
          <a:prstGeom prst="roundRect">
            <a:avLst>
              <a:gd name="adj" fmla="val 105570"/>
            </a:avLst>
          </a:prstGeom>
          <a:solidFill>
            <a:srgbClr val="494A4B"/>
          </a:solidFill>
          <a:ln/>
        </p:spPr>
      </p:sp>
      <p:sp>
        <p:nvSpPr>
          <p:cNvPr id="6" name="Shape 3"/>
          <p:cNvSpPr/>
          <p:nvPr/>
        </p:nvSpPr>
        <p:spPr>
          <a:xfrm>
            <a:off x="3955137" y="5681365"/>
            <a:ext cx="482560" cy="482560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7" name="Text 4"/>
          <p:cNvSpPr/>
          <p:nvPr/>
        </p:nvSpPr>
        <p:spPr>
          <a:xfrm>
            <a:off x="4140518" y="5776377"/>
            <a:ext cx="111800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23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2977634" y="4202311"/>
            <a:ext cx="2437686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kern="0" spc="-19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Sales History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99461" y="4635579"/>
            <a:ext cx="559403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Analyze past sales data to forecast future demand.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299722" y="5922585"/>
            <a:ext cx="30480" cy="750808"/>
          </a:xfrm>
          <a:prstGeom prst="roundRect">
            <a:avLst>
              <a:gd name="adj" fmla="val 105570"/>
            </a:avLst>
          </a:prstGeom>
          <a:solidFill>
            <a:srgbClr val="494A4B"/>
          </a:solidFill>
          <a:ln/>
        </p:spPr>
      </p:sp>
      <p:sp>
        <p:nvSpPr>
          <p:cNvPr id="11" name="Shape 8"/>
          <p:cNvSpPr/>
          <p:nvPr/>
        </p:nvSpPr>
        <p:spPr>
          <a:xfrm>
            <a:off x="7073741" y="5681365"/>
            <a:ext cx="482560" cy="482560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2" name="Text 9"/>
          <p:cNvSpPr/>
          <p:nvPr/>
        </p:nvSpPr>
        <p:spPr>
          <a:xfrm>
            <a:off x="7230189" y="5776377"/>
            <a:ext cx="169664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23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6096238" y="6887885"/>
            <a:ext cx="2437686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kern="0" spc="-19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Inventory Levels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518065" y="7321153"/>
            <a:ext cx="559403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Monitor real-time inventory to optimize stock levels.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0418445" y="5171896"/>
            <a:ext cx="30480" cy="750808"/>
          </a:xfrm>
          <a:prstGeom prst="roundRect">
            <a:avLst>
              <a:gd name="adj" fmla="val 105570"/>
            </a:avLst>
          </a:prstGeom>
          <a:solidFill>
            <a:srgbClr val="494A4B"/>
          </a:solidFill>
          <a:ln/>
        </p:spPr>
      </p:sp>
      <p:sp>
        <p:nvSpPr>
          <p:cNvPr id="16" name="Shape 13"/>
          <p:cNvSpPr/>
          <p:nvPr/>
        </p:nvSpPr>
        <p:spPr>
          <a:xfrm>
            <a:off x="10192464" y="5681365"/>
            <a:ext cx="482560" cy="482560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7" name="Text 14"/>
          <p:cNvSpPr/>
          <p:nvPr/>
        </p:nvSpPr>
        <p:spPr>
          <a:xfrm>
            <a:off x="10348555" y="5776377"/>
            <a:ext cx="170259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23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9214961" y="4202311"/>
            <a:ext cx="2437686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kern="0" spc="-19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Shipment Tracking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36788" y="4635579"/>
            <a:ext cx="559403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shipment data to improve transportation and logistics.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101B6A-A0A7-2025-0AEC-3FD00CA3F102}"/>
              </a:ext>
            </a:extLst>
          </p:cNvPr>
          <p:cNvSpPr/>
          <p:nvPr/>
        </p:nvSpPr>
        <p:spPr>
          <a:xfrm>
            <a:off x="12729681" y="7674796"/>
            <a:ext cx="1828800" cy="482885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217" y="614720"/>
            <a:ext cx="5066824" cy="633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kern="0" spc="-4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AI Methodologies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217" y="1582460"/>
            <a:ext cx="557332" cy="5573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0217" y="2362676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2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Machine Learning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80217" y="2813090"/>
            <a:ext cx="7583567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demand forecasting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217" y="3816191"/>
            <a:ext cx="557332" cy="5573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0217" y="4596408"/>
            <a:ext cx="3178254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2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Reinforcement Learning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80217" y="5046821"/>
            <a:ext cx="7583567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dynamic routing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217" y="6049923"/>
            <a:ext cx="557332" cy="5573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0217" y="6830139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2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Deep Learning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80217" y="7280553"/>
            <a:ext cx="7583567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anomaly detection and inventory control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382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3706654"/>
            <a:ext cx="5524024" cy="690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kern="0" spc="-43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Model Architecture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029" y="4761786"/>
            <a:ext cx="4086701" cy="9721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28036" y="6098500"/>
            <a:ext cx="298644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Demand Forecasting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1428036" y="6589514"/>
            <a:ext cx="3600688" cy="728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Neural networks for accurate predictions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1730" y="4761786"/>
            <a:ext cx="4086701" cy="97214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514737" y="6098500"/>
            <a:ext cx="2762012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Dynamic Routing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5514737" y="6589514"/>
            <a:ext cx="3600688" cy="728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Reinforcement learning for optimal routes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8432" y="4761786"/>
            <a:ext cx="4086701" cy="97214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01438" y="6098500"/>
            <a:ext cx="2762012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Inventory Control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9601438" y="6589514"/>
            <a:ext cx="3600688" cy="728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Convolutional layers for pattern recognition</a:t>
            </a:r>
            <a:endParaRPr lang="en-US" sz="19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607AD0-2E77-9E78-E313-1C06B26DA538}"/>
              </a:ext>
            </a:extLst>
          </p:cNvPr>
          <p:cNvSpPr/>
          <p:nvPr/>
        </p:nvSpPr>
        <p:spPr>
          <a:xfrm>
            <a:off x="12729681" y="7674796"/>
            <a:ext cx="1828800" cy="482885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199918"/>
            <a:ext cx="6487716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Tools and Frameworks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4037" y="3271599"/>
            <a:ext cx="7415927" cy="2757964"/>
          </a:xfrm>
          <a:prstGeom prst="roundRect">
            <a:avLst>
              <a:gd name="adj" fmla="val 1343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3286839"/>
            <a:ext cx="7385447" cy="6818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093" y="3442573"/>
            <a:ext cx="3195280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Blue Yonder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22627" y="3442573"/>
            <a:ext cx="3195280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Scheduling tools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79277" y="3968710"/>
            <a:ext cx="7385447" cy="6818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126093" y="4124444"/>
            <a:ext cx="3195280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C3 AI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22627" y="4124444"/>
            <a:ext cx="3195280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Enterprise applications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79277" y="4650581"/>
            <a:ext cx="7385447" cy="6818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126093" y="4806315"/>
            <a:ext cx="3195280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Google Cloud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22627" y="4806315"/>
            <a:ext cx="3195280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solutions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879277" y="5332452"/>
            <a:ext cx="7385447" cy="6818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26093" y="5488186"/>
            <a:ext cx="3195280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IBM Watson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4822627" y="5488186"/>
            <a:ext cx="3195280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Predictive analytics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905947"/>
            <a:ext cx="8082082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Innovation and Justification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029" y="2101096"/>
            <a:ext cx="5944910" cy="36741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85029" y="6083856"/>
            <a:ext cx="494109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Increased Accuracy and Efficiency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185029" y="6582608"/>
            <a:ext cx="5944910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AI-driven supply chain optimization improves forecasting, inventory management, and routing.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223" y="2101096"/>
            <a:ext cx="5945029" cy="36742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223" y="6083975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Tangible Benefits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00223" y="6582728"/>
            <a:ext cx="5945029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Justifies investment through cost savings, faster delivery, and enhanced customer experience.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1C5196-9538-5F78-2E54-1406D09CABF9}"/>
              </a:ext>
            </a:extLst>
          </p:cNvPr>
          <p:cNvSpPr/>
          <p:nvPr/>
        </p:nvSpPr>
        <p:spPr>
          <a:xfrm>
            <a:off x="12729681" y="7674796"/>
            <a:ext cx="1828800" cy="482885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321</Words>
  <Application>Microsoft Office PowerPoint</Application>
  <PresentationFormat>Custom</PresentationFormat>
  <Paragraphs>83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Montserrat Bold</vt:lpstr>
      <vt:lpstr>Source Sans Pro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Jinal Jayswal</cp:lastModifiedBy>
  <cp:revision>2</cp:revision>
  <dcterms:created xsi:type="dcterms:W3CDTF">2024-10-14T10:39:04Z</dcterms:created>
  <dcterms:modified xsi:type="dcterms:W3CDTF">2024-10-21T09:59:27Z</dcterms:modified>
</cp:coreProperties>
</file>